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8288000" cy="10287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Open Sauce" pitchFamily="2" charset="77"/>
      <p:regular r:id="rId10"/>
      <p:italic r:id="rId11"/>
    </p:embeddedFont>
    <p:embeddedFont>
      <p:font typeface="Open Sauce Bold" pitchFamily="2" charset="77"/>
      <p:regular r:id="rId10"/>
      <p:bold r:id="rId12"/>
      <p: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 autoAdjust="0"/>
    <p:restoredTop sz="96327" autoAdjust="0"/>
  </p:normalViewPr>
  <p:slideViewPr>
    <p:cSldViewPr>
      <p:cViewPr varScale="1">
        <p:scale>
          <a:sx n="85" d="100"/>
          <a:sy n="85" d="100"/>
        </p:scale>
        <p:origin x="50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endParaRPr lang="en-KH"/>
          </a:p>
        </p:txBody>
      </p:sp>
      <p:sp>
        <p:nvSpPr>
          <p:cNvPr id="3" name="TextBox 3"/>
          <p:cNvSpPr txBox="1"/>
          <p:nvPr/>
        </p:nvSpPr>
        <p:spPr>
          <a:xfrm>
            <a:off x="4376507" y="2767850"/>
            <a:ext cx="9534986" cy="23756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160"/>
              </a:lnSpc>
            </a:pPr>
            <a:r>
              <a:rPr lang="en-US" sz="14400" dirty="0">
                <a:solidFill>
                  <a:srgbClr val="000000"/>
                </a:solidFill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PROPOSAL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180543" y="5295900"/>
            <a:ext cx="9926914" cy="835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spc="240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TELEGRAM BOT PAYMENT 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spc="240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REPORT SYSTEM</a:t>
            </a:r>
          </a:p>
        </p:txBody>
      </p:sp>
      <p:sp>
        <p:nvSpPr>
          <p:cNvPr id="5" name="Freeform 5"/>
          <p:cNvSpPr/>
          <p:nvPr/>
        </p:nvSpPr>
        <p:spPr>
          <a:xfrm>
            <a:off x="16025832" y="127502"/>
            <a:ext cx="2191538" cy="2191538"/>
          </a:xfrm>
          <a:custGeom>
            <a:avLst/>
            <a:gdLst/>
            <a:ahLst/>
            <a:cxnLst/>
            <a:rect l="l" t="t" r="r" b="b"/>
            <a:pathLst>
              <a:path w="2191538" h="2191538">
                <a:moveTo>
                  <a:pt x="0" y="0"/>
                </a:moveTo>
                <a:lnTo>
                  <a:pt x="2191539" y="0"/>
                </a:lnTo>
                <a:lnTo>
                  <a:pt x="2191539" y="2191538"/>
                </a:lnTo>
                <a:lnTo>
                  <a:pt x="0" y="21915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KH"/>
          </a:p>
        </p:txBody>
      </p:sp>
      <p:sp>
        <p:nvSpPr>
          <p:cNvPr id="6" name="TextBox 6"/>
          <p:cNvSpPr txBox="1"/>
          <p:nvPr/>
        </p:nvSpPr>
        <p:spPr>
          <a:xfrm>
            <a:off x="7338166" y="8461300"/>
            <a:ext cx="3611668" cy="2596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239"/>
              </a:lnSpc>
              <a:spcBef>
                <a:spcPct val="0"/>
              </a:spcBef>
            </a:pPr>
            <a:r>
              <a:rPr lang="en-US" sz="1599" spc="159" dirty="0">
                <a:solidFill>
                  <a:srgbClr val="000000">
                    <a:alpha val="49804"/>
                  </a:srgbClr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ACTIVE INVESTMENT CO., LTD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7112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KH"/>
          </a:p>
        </p:txBody>
      </p:sp>
      <p:grpSp>
        <p:nvGrpSpPr>
          <p:cNvPr id="3" name="Group 3"/>
          <p:cNvGrpSpPr/>
          <p:nvPr/>
        </p:nvGrpSpPr>
        <p:grpSpPr>
          <a:xfrm>
            <a:off x="8405225" y="2674320"/>
            <a:ext cx="909958" cy="909958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KH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8405224" y="4064955"/>
            <a:ext cx="909958" cy="909958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KH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8454198" y="6761700"/>
            <a:ext cx="909958" cy="909958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KH" dirty="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2" name="AutoShape 12"/>
          <p:cNvSpPr/>
          <p:nvPr/>
        </p:nvSpPr>
        <p:spPr>
          <a:xfrm>
            <a:off x="398187" y="402580"/>
            <a:ext cx="687324" cy="0"/>
          </a:xfrm>
          <a:prstGeom prst="line">
            <a:avLst/>
          </a:prstGeom>
          <a:ln w="762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KH"/>
          </a:p>
        </p:txBody>
      </p:sp>
      <p:sp>
        <p:nvSpPr>
          <p:cNvPr id="13" name="Freeform 13"/>
          <p:cNvSpPr/>
          <p:nvPr/>
        </p:nvSpPr>
        <p:spPr>
          <a:xfrm>
            <a:off x="16025832" y="127502"/>
            <a:ext cx="2191538" cy="2191538"/>
          </a:xfrm>
          <a:custGeom>
            <a:avLst/>
            <a:gdLst/>
            <a:ahLst/>
            <a:cxnLst/>
            <a:rect l="l" t="t" r="r" b="b"/>
            <a:pathLst>
              <a:path w="2191538" h="2191538">
                <a:moveTo>
                  <a:pt x="0" y="0"/>
                </a:moveTo>
                <a:lnTo>
                  <a:pt x="2191539" y="0"/>
                </a:lnTo>
                <a:lnTo>
                  <a:pt x="2191539" y="2191538"/>
                </a:lnTo>
                <a:lnTo>
                  <a:pt x="0" y="21915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KH"/>
          </a:p>
        </p:txBody>
      </p:sp>
      <p:sp>
        <p:nvSpPr>
          <p:cNvPr id="14" name="Freeform 14"/>
          <p:cNvSpPr/>
          <p:nvPr/>
        </p:nvSpPr>
        <p:spPr>
          <a:xfrm>
            <a:off x="398187" y="2437492"/>
            <a:ext cx="6897865" cy="6302924"/>
          </a:xfrm>
          <a:custGeom>
            <a:avLst/>
            <a:gdLst/>
            <a:ahLst/>
            <a:cxnLst/>
            <a:rect l="l" t="t" r="r" b="b"/>
            <a:pathLst>
              <a:path w="6897865" h="6302924">
                <a:moveTo>
                  <a:pt x="0" y="0"/>
                </a:moveTo>
                <a:lnTo>
                  <a:pt x="6897865" y="0"/>
                </a:lnTo>
                <a:lnTo>
                  <a:pt x="6897865" y="6302924"/>
                </a:lnTo>
                <a:lnTo>
                  <a:pt x="0" y="63029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KH"/>
          </a:p>
        </p:txBody>
      </p:sp>
      <p:sp>
        <p:nvSpPr>
          <p:cNvPr id="15" name="TextBox 15"/>
          <p:cNvSpPr txBox="1"/>
          <p:nvPr/>
        </p:nvSpPr>
        <p:spPr>
          <a:xfrm>
            <a:off x="9796539" y="2814011"/>
            <a:ext cx="8307875" cy="534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479"/>
              </a:lnSpc>
            </a:pPr>
            <a:r>
              <a:rPr 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Generate Payment Report Via Telegram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432642" y="2772429"/>
            <a:ext cx="817023" cy="608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20"/>
              </a:lnSpc>
            </a:pPr>
            <a:r>
              <a:rPr lang="en-US" sz="3200" b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1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796538" y="4204646"/>
            <a:ext cx="8307875" cy="534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479"/>
              </a:lnSpc>
            </a:pPr>
            <a:r>
              <a:rPr 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Quick Daily Report Option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442166" y="4163064"/>
            <a:ext cx="817023" cy="608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20"/>
              </a:lnSpc>
            </a:pPr>
            <a:r>
              <a:rPr lang="en-US" sz="32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2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845512" y="6901392"/>
            <a:ext cx="8307875" cy="534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479"/>
              </a:lnSpc>
            </a:pPr>
            <a:r>
              <a:rPr 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Excel &amp; PDF File Delivery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481615" y="6859810"/>
            <a:ext cx="817023" cy="5849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20"/>
              </a:lnSpc>
            </a:pPr>
            <a:r>
              <a:rPr lang="en-US" sz="32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4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98187" y="607705"/>
            <a:ext cx="5361443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dirty="0">
                <a:solidFill>
                  <a:srgbClr val="000000"/>
                </a:solidFill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What we offer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166399" y="9142095"/>
            <a:ext cx="3611668" cy="2596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239"/>
              </a:lnSpc>
              <a:spcBef>
                <a:spcPct val="0"/>
              </a:spcBef>
            </a:pPr>
            <a:r>
              <a:rPr lang="en-US" sz="1599" spc="159" dirty="0">
                <a:solidFill>
                  <a:srgbClr val="000000">
                    <a:alpha val="49804"/>
                  </a:srgbClr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ACTIVE INVESTMENT CO., LTD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3671125" y="9142095"/>
            <a:ext cx="3450476" cy="273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239"/>
              </a:lnSpc>
              <a:spcBef>
                <a:spcPct val="0"/>
              </a:spcBef>
            </a:pPr>
            <a:r>
              <a:rPr lang="en-US" sz="1599" spc="159">
                <a:solidFill>
                  <a:srgbClr val="000000">
                    <a:alpha val="49804"/>
                  </a:srgbClr>
                </a:solidFill>
                <a:latin typeface="Open Sauce"/>
                <a:ea typeface="Open Sauce"/>
                <a:cs typeface="Open Sauce"/>
                <a:sym typeface="Open Sauce"/>
              </a:rPr>
              <a:t>3</a:t>
            </a:r>
          </a:p>
        </p:txBody>
      </p:sp>
      <p:grpSp>
        <p:nvGrpSpPr>
          <p:cNvPr id="24" name="Group 6">
            <a:extLst>
              <a:ext uri="{FF2B5EF4-FFF2-40B4-BE49-F238E27FC236}">
                <a16:creationId xmlns:a16="http://schemas.microsoft.com/office/drawing/2014/main" id="{A6F156AF-5664-3F27-4151-503C04A57CAE}"/>
              </a:ext>
            </a:extLst>
          </p:cNvPr>
          <p:cNvGrpSpPr/>
          <p:nvPr/>
        </p:nvGrpSpPr>
        <p:grpSpPr>
          <a:xfrm>
            <a:off x="8447740" y="5371066"/>
            <a:ext cx="909958" cy="909958"/>
            <a:chOff x="0" y="0"/>
            <a:chExt cx="812800" cy="812800"/>
          </a:xfrm>
        </p:grpSpPr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9559C5A0-2825-1EEA-F313-FF0B0960562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KH"/>
            </a:p>
          </p:txBody>
        </p:sp>
        <p:sp>
          <p:nvSpPr>
            <p:cNvPr id="26" name="TextBox 8">
              <a:extLst>
                <a:ext uri="{FF2B5EF4-FFF2-40B4-BE49-F238E27FC236}">
                  <a16:creationId xmlns:a16="http://schemas.microsoft.com/office/drawing/2014/main" id="{5AEA5A8A-0985-3B84-5636-22ACA050C689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27" name="TextBox 17">
            <a:extLst>
              <a:ext uri="{FF2B5EF4-FFF2-40B4-BE49-F238E27FC236}">
                <a16:creationId xmlns:a16="http://schemas.microsoft.com/office/drawing/2014/main" id="{E9C0750C-C025-DAC3-FEB9-C77B84D3A8CE}"/>
              </a:ext>
            </a:extLst>
          </p:cNvPr>
          <p:cNvSpPr txBox="1"/>
          <p:nvPr/>
        </p:nvSpPr>
        <p:spPr>
          <a:xfrm>
            <a:off x="9839054" y="5510757"/>
            <a:ext cx="8307875" cy="534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479"/>
              </a:lnSpc>
            </a:pPr>
            <a:r>
              <a:rPr 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Custom Range Date Report Option</a:t>
            </a:r>
          </a:p>
        </p:txBody>
      </p:sp>
      <p:sp>
        <p:nvSpPr>
          <p:cNvPr id="28" name="TextBox 18">
            <a:extLst>
              <a:ext uri="{FF2B5EF4-FFF2-40B4-BE49-F238E27FC236}">
                <a16:creationId xmlns:a16="http://schemas.microsoft.com/office/drawing/2014/main" id="{F12C6B21-0E35-4E3F-7C83-5B9908BD1BD2}"/>
              </a:ext>
            </a:extLst>
          </p:cNvPr>
          <p:cNvSpPr txBox="1"/>
          <p:nvPr/>
        </p:nvSpPr>
        <p:spPr>
          <a:xfrm>
            <a:off x="8484682" y="5469175"/>
            <a:ext cx="817023" cy="5849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20"/>
              </a:lnSpc>
            </a:pPr>
            <a:r>
              <a:rPr lang="en-US" sz="32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KH"/>
          </a:p>
        </p:txBody>
      </p:sp>
      <p:sp>
        <p:nvSpPr>
          <p:cNvPr id="3" name="AutoShape 3"/>
          <p:cNvSpPr/>
          <p:nvPr/>
        </p:nvSpPr>
        <p:spPr>
          <a:xfrm>
            <a:off x="1166399" y="1028700"/>
            <a:ext cx="687324" cy="0"/>
          </a:xfrm>
          <a:prstGeom prst="line">
            <a:avLst/>
          </a:prstGeom>
          <a:ln w="762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KH"/>
          </a:p>
        </p:txBody>
      </p:sp>
      <p:sp>
        <p:nvSpPr>
          <p:cNvPr id="4" name="Freeform 4"/>
          <p:cNvSpPr/>
          <p:nvPr/>
        </p:nvSpPr>
        <p:spPr>
          <a:xfrm>
            <a:off x="3493371" y="2970465"/>
            <a:ext cx="11301259" cy="5000807"/>
          </a:xfrm>
          <a:custGeom>
            <a:avLst/>
            <a:gdLst/>
            <a:ahLst/>
            <a:cxnLst/>
            <a:rect l="l" t="t" r="r" b="b"/>
            <a:pathLst>
              <a:path w="11301259" h="5000807">
                <a:moveTo>
                  <a:pt x="0" y="0"/>
                </a:moveTo>
                <a:lnTo>
                  <a:pt x="11301258" y="0"/>
                </a:lnTo>
                <a:lnTo>
                  <a:pt x="11301258" y="5000807"/>
                </a:lnTo>
                <a:lnTo>
                  <a:pt x="0" y="50008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KH"/>
          </a:p>
        </p:txBody>
      </p:sp>
      <p:sp>
        <p:nvSpPr>
          <p:cNvPr id="5" name="TextBox 5"/>
          <p:cNvSpPr txBox="1"/>
          <p:nvPr/>
        </p:nvSpPr>
        <p:spPr>
          <a:xfrm>
            <a:off x="1166399" y="1233825"/>
            <a:ext cx="5026555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dirty="0">
                <a:solidFill>
                  <a:srgbClr val="000000"/>
                </a:solidFill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Excel Report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671125" y="9142095"/>
            <a:ext cx="3450476" cy="273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239"/>
              </a:lnSpc>
              <a:spcBef>
                <a:spcPct val="0"/>
              </a:spcBef>
            </a:pPr>
            <a:r>
              <a:rPr lang="en-US" sz="1599" spc="159">
                <a:solidFill>
                  <a:srgbClr val="000000">
                    <a:alpha val="49804"/>
                  </a:srgbClr>
                </a:solidFill>
                <a:latin typeface="Open Sauce"/>
                <a:ea typeface="Open Sauce"/>
                <a:cs typeface="Open Sauce"/>
                <a:sym typeface="Open Sauce"/>
              </a:rPr>
              <a:t>4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66399" y="9142095"/>
            <a:ext cx="3611668" cy="2596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239"/>
              </a:lnSpc>
              <a:spcBef>
                <a:spcPct val="0"/>
              </a:spcBef>
            </a:pPr>
            <a:r>
              <a:rPr lang="en-US" sz="1599" spc="159" dirty="0">
                <a:solidFill>
                  <a:srgbClr val="000000">
                    <a:alpha val="49804"/>
                  </a:srgbClr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ACTIVE INVESTMENT CO., LTD</a:t>
            </a:r>
          </a:p>
        </p:txBody>
      </p:sp>
      <p:sp>
        <p:nvSpPr>
          <p:cNvPr id="8" name="Freeform 8"/>
          <p:cNvSpPr/>
          <p:nvPr/>
        </p:nvSpPr>
        <p:spPr>
          <a:xfrm>
            <a:off x="16025832" y="127502"/>
            <a:ext cx="2191538" cy="2191538"/>
          </a:xfrm>
          <a:custGeom>
            <a:avLst/>
            <a:gdLst/>
            <a:ahLst/>
            <a:cxnLst/>
            <a:rect l="l" t="t" r="r" b="b"/>
            <a:pathLst>
              <a:path w="2191538" h="2191538">
                <a:moveTo>
                  <a:pt x="0" y="0"/>
                </a:moveTo>
                <a:lnTo>
                  <a:pt x="2191539" y="0"/>
                </a:lnTo>
                <a:lnTo>
                  <a:pt x="2191539" y="2191538"/>
                </a:lnTo>
                <a:lnTo>
                  <a:pt x="0" y="219153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KH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KH"/>
          </a:p>
        </p:txBody>
      </p:sp>
      <p:sp>
        <p:nvSpPr>
          <p:cNvPr id="3" name="AutoShape 3"/>
          <p:cNvSpPr/>
          <p:nvPr/>
        </p:nvSpPr>
        <p:spPr>
          <a:xfrm>
            <a:off x="1166399" y="1028700"/>
            <a:ext cx="687324" cy="0"/>
          </a:xfrm>
          <a:prstGeom prst="line">
            <a:avLst/>
          </a:prstGeom>
          <a:ln w="762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KH"/>
          </a:p>
        </p:txBody>
      </p:sp>
      <p:sp>
        <p:nvSpPr>
          <p:cNvPr id="4" name="Freeform 4"/>
          <p:cNvSpPr/>
          <p:nvPr/>
        </p:nvSpPr>
        <p:spPr>
          <a:xfrm>
            <a:off x="16025832" y="127502"/>
            <a:ext cx="2191538" cy="2191538"/>
          </a:xfrm>
          <a:custGeom>
            <a:avLst/>
            <a:gdLst/>
            <a:ahLst/>
            <a:cxnLst/>
            <a:rect l="l" t="t" r="r" b="b"/>
            <a:pathLst>
              <a:path w="2191538" h="2191538">
                <a:moveTo>
                  <a:pt x="0" y="0"/>
                </a:moveTo>
                <a:lnTo>
                  <a:pt x="2191539" y="0"/>
                </a:lnTo>
                <a:lnTo>
                  <a:pt x="2191539" y="2191538"/>
                </a:lnTo>
                <a:lnTo>
                  <a:pt x="0" y="21915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KH"/>
          </a:p>
        </p:txBody>
      </p:sp>
      <p:sp>
        <p:nvSpPr>
          <p:cNvPr id="5" name="Freeform 5"/>
          <p:cNvSpPr/>
          <p:nvPr/>
        </p:nvSpPr>
        <p:spPr>
          <a:xfrm>
            <a:off x="5169898" y="2432928"/>
            <a:ext cx="7948204" cy="6616880"/>
          </a:xfrm>
          <a:custGeom>
            <a:avLst/>
            <a:gdLst/>
            <a:ahLst/>
            <a:cxnLst/>
            <a:rect l="l" t="t" r="r" b="b"/>
            <a:pathLst>
              <a:path w="7948204" h="6616880">
                <a:moveTo>
                  <a:pt x="0" y="0"/>
                </a:moveTo>
                <a:lnTo>
                  <a:pt x="7948204" y="0"/>
                </a:lnTo>
                <a:lnTo>
                  <a:pt x="7948204" y="6616880"/>
                </a:lnTo>
                <a:lnTo>
                  <a:pt x="0" y="66168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KH"/>
          </a:p>
        </p:txBody>
      </p:sp>
      <p:sp>
        <p:nvSpPr>
          <p:cNvPr id="6" name="TextBox 6"/>
          <p:cNvSpPr txBox="1"/>
          <p:nvPr/>
        </p:nvSpPr>
        <p:spPr>
          <a:xfrm>
            <a:off x="1166399" y="1233825"/>
            <a:ext cx="5026555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dirty="0">
                <a:solidFill>
                  <a:srgbClr val="000000"/>
                </a:solidFill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PDF Report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671125" y="9142095"/>
            <a:ext cx="3450476" cy="273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239"/>
              </a:lnSpc>
              <a:spcBef>
                <a:spcPct val="0"/>
              </a:spcBef>
            </a:pPr>
            <a:r>
              <a:rPr lang="en-US" sz="1599" spc="159">
                <a:solidFill>
                  <a:srgbClr val="000000">
                    <a:alpha val="49804"/>
                  </a:srgbClr>
                </a:solidFill>
                <a:latin typeface="Open Sauce"/>
                <a:ea typeface="Open Sauce"/>
                <a:cs typeface="Open Sauce"/>
                <a:sym typeface="Open Sauce"/>
              </a:rPr>
              <a:t>4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66399" y="9142095"/>
            <a:ext cx="3611668" cy="2596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239"/>
              </a:lnSpc>
              <a:spcBef>
                <a:spcPct val="0"/>
              </a:spcBef>
            </a:pPr>
            <a:r>
              <a:rPr lang="en-US" sz="1599" spc="159" dirty="0">
                <a:solidFill>
                  <a:srgbClr val="000000">
                    <a:alpha val="49804"/>
                  </a:srgbClr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ACTIVE INVESTMENT CO., LTD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60</Words>
  <Application>Microsoft Macintosh PowerPoint</Application>
  <PresentationFormat>Custom</PresentationFormat>
  <Paragraphs>21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Times New Roman</vt:lpstr>
      <vt:lpstr>Calibri</vt:lpstr>
      <vt:lpstr>Open Sauce</vt:lpstr>
      <vt:lpstr>Open Sauce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and White Simple Minimalist Pitch Deck Marketing Presentation</dc:title>
  <cp:lastModifiedBy>Vodka</cp:lastModifiedBy>
  <cp:revision>4</cp:revision>
  <cp:lastPrinted>2025-09-11T08:53:33Z</cp:lastPrinted>
  <dcterms:created xsi:type="dcterms:W3CDTF">2006-08-16T00:00:00Z</dcterms:created>
  <dcterms:modified xsi:type="dcterms:W3CDTF">2025-09-11T08:58:27Z</dcterms:modified>
  <dc:identifier>DAGyqFywSxU</dc:identifier>
</cp:coreProperties>
</file>